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2"/>
  </p:notesMasterIdLst>
  <p:sldIdLst>
    <p:sldId id="256" r:id="rId3"/>
    <p:sldId id="257" r:id="rId4"/>
    <p:sldId id="271" r:id="rId5"/>
    <p:sldId id="272" r:id="rId6"/>
    <p:sldId id="273" r:id="rId7"/>
    <p:sldId id="275" r:id="rId8"/>
    <p:sldId id="274" r:id="rId9"/>
    <p:sldId id="269" r:id="rId10"/>
    <p:sldId id="27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2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65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déplacer la diapo</a:t>
            </a: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fr-FR" sz="2000" b="0" strike="noStrike" spc="-1">
                <a:latin typeface="Arial"/>
              </a:rPr>
              <a:t>Cliquez pour modifier le format des notes</a:t>
            </a:r>
          </a:p>
        </p:txBody>
      </p:sp>
      <p:sp>
        <p:nvSpPr>
          <p:cNvPr id="11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fr-FR" sz="1400" b="0" strike="noStrike" spc="-1">
                <a:latin typeface="Times New Roman"/>
              </a:rPr>
              <a:t>&lt;en-tête&gt;</a:t>
            </a:r>
          </a:p>
        </p:txBody>
      </p:sp>
      <p:sp>
        <p:nvSpPr>
          <p:cNvPr id="117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fr-FR" sz="1400" b="0" strike="noStrike" spc="-1">
                <a:latin typeface="Times New Roman"/>
              </a:rPr>
              <a:t>&lt;date/heure&gt;</a:t>
            </a:r>
          </a:p>
        </p:txBody>
      </p:sp>
      <p:sp>
        <p:nvSpPr>
          <p:cNvPr id="118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fr-FR" sz="1400" b="0" strike="noStrike" spc="-1">
                <a:latin typeface="Times New Roman"/>
              </a:rPr>
              <a:t>&lt;pied de page&gt;</a:t>
            </a:r>
          </a:p>
        </p:txBody>
      </p:sp>
      <p:sp>
        <p:nvSpPr>
          <p:cNvPr id="119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67156FB7-AD98-4ABE-A54B-427C5EF9A4EA}" type="slidenum">
              <a:rPr lang="fr-FR" sz="1400" b="0" strike="noStrike" spc="-1">
                <a:latin typeface="Times New Roman"/>
              </a:rPr>
              <a:t>‹#›</a:t>
            </a:fld>
            <a:endParaRPr lang="fr-F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2</a:t>
            </a:fld>
            <a:endParaRPr lang="fr-F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3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48218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4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82701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5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431683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6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058629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7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697448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8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95934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9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94974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fr-FR" sz="4400" b="0" strike="noStrike" spc="-1">
                <a:solidFill>
                  <a:srgbClr val="000000"/>
                </a:solidFill>
                <a:latin typeface="Arial"/>
              </a:rPr>
              <a:t>Cliquez pour éditer le format du texte-titre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éditer le format du texte-titre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9.jpeg"/><Relationship Id="rId4" Type="http://schemas.openxmlformats.org/officeDocument/2006/relationships/hyperlink" Target="https://github.com/MyleneG06/MyleneG06.github.io/tree/main/AumentedReality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0" y="360000"/>
            <a:ext cx="12191760" cy="2159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fr-FR" sz="6000" b="0" strike="noStrike" spc="-1" dirty="0">
                <a:solidFill>
                  <a:srgbClr val="000000"/>
                </a:solidFill>
                <a:latin typeface="Calibri"/>
                <a:ea typeface="Calibri"/>
              </a:rPr>
              <a:t>Projet de </a:t>
            </a:r>
          </a:p>
          <a:p>
            <a:pPr algn="ctr">
              <a:lnSpc>
                <a:spcPct val="90000"/>
              </a:lnSpc>
            </a:pPr>
            <a:r>
              <a:rPr lang="fr-FR" sz="6000" spc="-1" dirty="0">
                <a:solidFill>
                  <a:srgbClr val="000000"/>
                </a:solidFill>
                <a:latin typeface="Calibri"/>
              </a:rPr>
              <a:t>Réalité Augmentée</a:t>
            </a:r>
            <a:endParaRPr lang="fr-FR" sz="6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TextShape 2"/>
          <p:cNvSpPr txBox="1"/>
          <p:nvPr/>
        </p:nvSpPr>
        <p:spPr>
          <a:xfrm>
            <a:off x="1523880" y="3060000"/>
            <a:ext cx="9143280" cy="1654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  <a:ea typeface="Calibri"/>
              </a:rPr>
              <a:t>LP Conception Développement et Test Logiciel – DAM (2021-2022)</a:t>
            </a:r>
            <a:endParaRPr lang="fr-FR" sz="2000" b="0" strike="noStrike" spc="-1" dirty="0">
              <a:latin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2000" i="0" u="non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000" b="1" i="0" u="sng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</a:rPr>
              <a:t>Projet </a:t>
            </a:r>
            <a:r>
              <a:rPr kumimoji="0" lang="fr-FR" sz="2000" b="1" i="0" u="sng" strike="noStrike" kern="1200" cap="none" spc="-1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</a:rPr>
              <a:t>OmShanti</a:t>
            </a:r>
            <a:br>
              <a:rPr kumimoji="0" lang="fr-FR" sz="20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</a:rPr>
            </a:br>
            <a:br>
              <a:rPr kumimoji="0" lang="fr-FR" sz="20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</a:rPr>
            </a:br>
            <a:r>
              <a:rPr kumimoji="0" lang="fr-FR" sz="20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</a:rPr>
              <a:t>Elève : Mylène GERVAISE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fr-FR" sz="2400" b="0" strike="noStrike" spc="-1" dirty="0">
              <a:latin typeface="Arial"/>
            </a:endParaRPr>
          </a:p>
        </p:txBody>
      </p:sp>
      <p:sp>
        <p:nvSpPr>
          <p:cNvPr id="122" name="CustomShape 3"/>
          <p:cNvSpPr/>
          <p:nvPr/>
        </p:nvSpPr>
        <p:spPr>
          <a:xfrm>
            <a:off x="3240000" y="5518484"/>
            <a:ext cx="5759640" cy="4211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20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Professeur : Christophe VESTRI</a:t>
            </a:r>
            <a:endParaRPr lang="fr-FR" sz="2000" b="0" strike="noStrike" spc="-1" dirty="0">
              <a:latin typeface="Arial"/>
            </a:endParaRPr>
          </a:p>
        </p:txBody>
      </p:sp>
      <p:pic>
        <p:nvPicPr>
          <p:cNvPr id="123" name="Google Shape;124;p1"/>
          <p:cNvPicPr/>
          <p:nvPr/>
        </p:nvPicPr>
        <p:blipFill>
          <a:blip r:embed="rId2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Présentation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Mylène GERVAISE – 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OmShanti</a:t>
            </a:r>
            <a:endParaRPr lang="fr-FR" sz="1200" spc="-1" dirty="0">
              <a:solidFill>
                <a:srgbClr val="8B8B8B"/>
              </a:solidFill>
              <a:latin typeface="Calibri"/>
            </a:endParaRP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2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3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C6FE476-DBED-4297-B956-A3049D7D6FB2}"/>
              </a:ext>
            </a:extLst>
          </p:cNvPr>
          <p:cNvGrpSpPr/>
          <p:nvPr/>
        </p:nvGrpSpPr>
        <p:grpSpPr>
          <a:xfrm>
            <a:off x="2112098" y="1619640"/>
            <a:ext cx="7966844" cy="4387540"/>
            <a:chOff x="3227629" y="1619640"/>
            <a:chExt cx="7966844" cy="4387540"/>
          </a:xfrm>
        </p:grpSpPr>
        <p:pic>
          <p:nvPicPr>
            <p:cNvPr id="7" name="Picture 6" descr="A screenshot of a computer&#10;&#10;Description automatically generated with medium confidence">
              <a:extLst>
                <a:ext uri="{FF2B5EF4-FFF2-40B4-BE49-F238E27FC236}">
                  <a16:creationId xmlns:a16="http://schemas.microsoft.com/office/drawing/2014/main" id="{0549B392-6B86-4451-AB14-FA51C62DB6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738" t="14546" r="20505" b="39394"/>
            <a:stretch/>
          </p:blipFill>
          <p:spPr>
            <a:xfrm>
              <a:off x="3227629" y="1619640"/>
              <a:ext cx="7966844" cy="4387540"/>
            </a:xfrm>
            <a:prstGeom prst="rect">
              <a:avLst/>
            </a:prstGeom>
          </p:spPr>
        </p:pic>
        <p:pic>
          <p:nvPicPr>
            <p:cNvPr id="6" name="Picture 5" descr="A picture containing indoor, dining table&#10;&#10;Description automatically generated">
              <a:extLst>
                <a:ext uri="{FF2B5EF4-FFF2-40B4-BE49-F238E27FC236}">
                  <a16:creationId xmlns:a16="http://schemas.microsoft.com/office/drawing/2014/main" id="{66B9FF87-AF03-4B20-9881-A230F21864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98323">
              <a:off x="5271425" y="3363222"/>
              <a:ext cx="1648189" cy="1648189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8" name="Picture 7" descr="A picture containing tree, nature, water, waterfall&#10;&#10;Description automatically generated">
              <a:extLst>
                <a:ext uri="{FF2B5EF4-FFF2-40B4-BE49-F238E27FC236}">
                  <a16:creationId xmlns:a16="http://schemas.microsoft.com/office/drawing/2014/main" id="{5705CEEE-90EA-49CC-9D4F-8E625F2DC77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01181">
              <a:off x="7690241" y="3121596"/>
              <a:ext cx="1648188" cy="2131443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560" y="-103642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ANIMATIONS TARGETS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Mylène GERVAISE – 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OmShanti</a:t>
            </a:r>
            <a:endParaRPr lang="fr-FR" sz="1200" spc="-1" dirty="0">
              <a:solidFill>
                <a:srgbClr val="8B8B8B"/>
              </a:solidFill>
              <a:latin typeface="Calibri"/>
            </a:endParaRP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3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3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sp>
        <p:nvSpPr>
          <p:cNvPr id="9" name="TextShape 2">
            <a:extLst>
              <a:ext uri="{FF2B5EF4-FFF2-40B4-BE49-F238E27FC236}">
                <a16:creationId xmlns:a16="http://schemas.microsoft.com/office/drawing/2014/main" id="{5D4510F4-9294-4C4A-9FEA-80E49F47696C}"/>
              </a:ext>
            </a:extLst>
          </p:cNvPr>
          <p:cNvSpPr txBox="1"/>
          <p:nvPr/>
        </p:nvSpPr>
        <p:spPr>
          <a:xfrm>
            <a:off x="838560" y="1221158"/>
            <a:ext cx="10514880" cy="4091381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0" lvl="1">
              <a:lnSpc>
                <a:spcPct val="90000"/>
              </a:lnSpc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Source : </a:t>
            </a:r>
          </a:p>
          <a:p>
            <a:pPr marL="914400" lvl="3">
              <a:lnSpc>
                <a:spcPct val="90000"/>
              </a:lnSpc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Code</a:t>
            </a:r>
            <a:br>
              <a:rPr lang="fr-FR" sz="2800" spc="-1" dirty="0">
                <a:solidFill>
                  <a:srgbClr val="000000"/>
                </a:solidFill>
                <a:latin typeface="Calibri"/>
              </a:rPr>
            </a:br>
            <a:r>
              <a:rPr lang="fr-FR" sz="2800" spc="-1" dirty="0">
                <a:solidFill>
                  <a:srgbClr val="000000"/>
                </a:solidFill>
                <a:latin typeface="Calibri"/>
              </a:rPr>
              <a:t>Manipulation</a:t>
            </a:r>
          </a:p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Format : </a:t>
            </a:r>
          </a:p>
          <a:p>
            <a:pPr marL="914400" lvl="3">
              <a:lnSpc>
                <a:spcPct val="90000"/>
              </a:lnSpc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Boucle infinie</a:t>
            </a:r>
            <a:br>
              <a:rPr lang="fr-FR" sz="2800" spc="-1" dirty="0">
                <a:solidFill>
                  <a:srgbClr val="000000"/>
                </a:solidFill>
                <a:latin typeface="Calibri"/>
              </a:rPr>
            </a:br>
            <a:r>
              <a:rPr lang="fr-FR" sz="2800" spc="-1" dirty="0">
                <a:solidFill>
                  <a:srgbClr val="000000"/>
                </a:solidFill>
                <a:latin typeface="Calibri"/>
              </a:rPr>
              <a:t>Ponctuel</a:t>
            </a:r>
          </a:p>
          <a:p>
            <a:pPr marL="1828800" lvl="3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158F626-227F-415D-AF20-915241093F55}"/>
              </a:ext>
            </a:extLst>
          </p:cNvPr>
          <p:cNvGrpSpPr/>
          <p:nvPr/>
        </p:nvGrpSpPr>
        <p:grpSpPr>
          <a:xfrm>
            <a:off x="7125828" y="483838"/>
            <a:ext cx="2831694" cy="1749197"/>
            <a:chOff x="10177999" y="3941265"/>
            <a:chExt cx="3320311" cy="2131443"/>
          </a:xfrm>
        </p:grpSpPr>
        <p:pic>
          <p:nvPicPr>
            <p:cNvPr id="8" name="Picture 7" descr="A picture containing indoor, dining table&#10;&#10;Description automatically generated">
              <a:extLst>
                <a:ext uri="{FF2B5EF4-FFF2-40B4-BE49-F238E27FC236}">
                  <a16:creationId xmlns:a16="http://schemas.microsoft.com/office/drawing/2014/main" id="{F3D6072E-A084-4621-AA1B-1B62F9EB21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598323">
              <a:off x="11850121" y="4095357"/>
              <a:ext cx="1648189" cy="1648189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10" name="Picture 9" descr="A picture containing tree, nature, water, waterfall&#10;&#10;Description automatically generated">
              <a:extLst>
                <a:ext uri="{FF2B5EF4-FFF2-40B4-BE49-F238E27FC236}">
                  <a16:creationId xmlns:a16="http://schemas.microsoft.com/office/drawing/2014/main" id="{7B56E8FC-8686-4389-830D-E16C431904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01181">
              <a:off x="10177999" y="3941265"/>
              <a:ext cx="1648188" cy="2131443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E2F8452D-9C28-4CE9-97FF-9460527F494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9230" t="5053" r="49409" b="76758"/>
          <a:stretch/>
        </p:blipFill>
        <p:spPr>
          <a:xfrm>
            <a:off x="8882602" y="2810284"/>
            <a:ext cx="3229192" cy="215410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FA270C-286C-4F96-B32E-38B79821844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09" t="60358" r="60769" b="28139"/>
          <a:stretch/>
        </p:blipFill>
        <p:spPr>
          <a:xfrm>
            <a:off x="980101" y="4682123"/>
            <a:ext cx="11211899" cy="142457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47FCE4B-ADE8-4A2B-B64B-DEEF45DBFA5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6874" t="65209" r="88608" b="28951"/>
          <a:stretch/>
        </p:blipFill>
        <p:spPr>
          <a:xfrm>
            <a:off x="3911283" y="2453565"/>
            <a:ext cx="1130495" cy="608918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17DC2F96-3479-4CCF-9F50-AB1ED03B2D85}"/>
              </a:ext>
            </a:extLst>
          </p:cNvPr>
          <p:cNvGrpSpPr/>
          <p:nvPr/>
        </p:nvGrpSpPr>
        <p:grpSpPr>
          <a:xfrm>
            <a:off x="2927978" y="1425265"/>
            <a:ext cx="1509571" cy="881705"/>
            <a:chOff x="4777605" y="1283394"/>
            <a:chExt cx="1509571" cy="88170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10451A8-8F4B-4F65-A2F1-FB819DF867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1222" t="63234" r="82745" b="28310"/>
            <a:stretch/>
          </p:blipFill>
          <p:spPr>
            <a:xfrm>
              <a:off x="4777605" y="1283394"/>
              <a:ext cx="1509571" cy="88170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7868344-42D0-48D2-B082-C6D674E740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21338" t="65501" r="77062" b="29250"/>
            <a:stretch/>
          </p:blipFill>
          <p:spPr>
            <a:xfrm>
              <a:off x="5341900" y="1505543"/>
              <a:ext cx="400389" cy="547294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0BFEDED0-B964-469E-9B06-F68B8C3942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6996" t="63234" r="90110" b="34845"/>
            <a:stretch/>
          </p:blipFill>
          <p:spPr>
            <a:xfrm>
              <a:off x="4777605" y="1283394"/>
              <a:ext cx="724190" cy="200341"/>
            </a:xfrm>
            <a:prstGeom prst="rect">
              <a:avLst/>
            </a:prstGeom>
          </p:spPr>
        </p:pic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8101E68C-FA8D-4C5F-90BF-7D8537E65B6F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9364" t="49150" r="49231" b="38863"/>
          <a:stretch/>
        </p:blipFill>
        <p:spPr>
          <a:xfrm>
            <a:off x="5268737" y="3131102"/>
            <a:ext cx="3308896" cy="144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865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Animations par code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Mylène GERVAISE – 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OmShanti</a:t>
            </a:r>
            <a:endParaRPr lang="fr-FR" sz="1200" spc="-1" dirty="0">
              <a:solidFill>
                <a:srgbClr val="8B8B8B"/>
              </a:solidFill>
              <a:latin typeface="Calibri"/>
            </a:endParaRP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4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3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sp>
        <p:nvSpPr>
          <p:cNvPr id="9" name="TextShape 2">
            <a:extLst>
              <a:ext uri="{FF2B5EF4-FFF2-40B4-BE49-F238E27FC236}">
                <a16:creationId xmlns:a16="http://schemas.microsoft.com/office/drawing/2014/main" id="{5D4510F4-9294-4C4A-9FEA-80E49F47696C}"/>
              </a:ext>
            </a:extLst>
          </p:cNvPr>
          <p:cNvSpPr txBox="1"/>
          <p:nvPr/>
        </p:nvSpPr>
        <p:spPr>
          <a:xfrm>
            <a:off x="838560" y="1833510"/>
            <a:ext cx="10514880" cy="3479029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457200" lvl="2">
              <a:lnSpc>
                <a:spcPct val="90000"/>
              </a:lnSpc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marL="457200" lvl="2">
              <a:lnSpc>
                <a:spcPct val="90000"/>
              </a:lnSpc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En boucle :</a:t>
            </a: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Translation de la boule</a:t>
            </a: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Rotation du cube</a:t>
            </a:r>
            <a:br>
              <a:rPr lang="fr-FR" sz="2800" spc="-1" dirty="0">
                <a:solidFill>
                  <a:srgbClr val="000000"/>
                </a:solidFill>
                <a:latin typeface="Calibri"/>
              </a:rPr>
            </a:b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marL="457200" lvl="2">
              <a:lnSpc>
                <a:spcPct val="90000"/>
              </a:lnSpc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Colorisation de la capsule au clic</a:t>
            </a:r>
            <a:br>
              <a:rPr lang="fr-FR" sz="2800" spc="-1" dirty="0">
                <a:solidFill>
                  <a:srgbClr val="000000"/>
                </a:solidFill>
                <a:latin typeface="Calibri"/>
              </a:rPr>
            </a:b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lvl="1">
              <a:lnSpc>
                <a:spcPct val="90000"/>
              </a:lnSpc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marL="1828800" lvl="3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E1A2DFAA-2A0B-461C-8256-142BD01A855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31" t="13486" r="27636" b="45739"/>
          <a:stretch/>
        </p:blipFill>
        <p:spPr>
          <a:xfrm>
            <a:off x="5434825" y="1414385"/>
            <a:ext cx="3179949" cy="2547431"/>
          </a:xfrm>
          <a:prstGeom prst="rect">
            <a:avLst/>
          </a:prstGeom>
        </p:spPr>
      </p:pic>
      <p:pic>
        <p:nvPicPr>
          <p:cNvPr id="7" name="Picture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037AB1E7-3C03-4916-8D88-BACDD5E1A3F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35" t="13486" r="28795" b="44862"/>
          <a:stretch/>
        </p:blipFill>
        <p:spPr>
          <a:xfrm>
            <a:off x="8655454" y="3890735"/>
            <a:ext cx="3295848" cy="260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119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Animations par manipulation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Mylène GERVAISE – 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OmShanti</a:t>
            </a:r>
            <a:endParaRPr lang="fr-FR" sz="1200" spc="-1" dirty="0">
              <a:solidFill>
                <a:srgbClr val="8B8B8B"/>
              </a:solidFill>
              <a:latin typeface="Calibri"/>
            </a:endParaRP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5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3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sp>
        <p:nvSpPr>
          <p:cNvPr id="9" name="TextShape 2">
            <a:extLst>
              <a:ext uri="{FF2B5EF4-FFF2-40B4-BE49-F238E27FC236}">
                <a16:creationId xmlns:a16="http://schemas.microsoft.com/office/drawing/2014/main" id="{5D4510F4-9294-4C4A-9FEA-80E49F47696C}"/>
              </a:ext>
            </a:extLst>
          </p:cNvPr>
          <p:cNvSpPr txBox="1"/>
          <p:nvPr/>
        </p:nvSpPr>
        <p:spPr>
          <a:xfrm>
            <a:off x="838560" y="1619640"/>
            <a:ext cx="10514880" cy="3692899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457200" lvl="2">
              <a:lnSpc>
                <a:spcPct val="90000"/>
              </a:lnSpc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Papillon à l’apparition de l’image</a:t>
            </a: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Boule de respiration infinie</a:t>
            </a: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lvl="2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marL="457200" lvl="2">
              <a:lnSpc>
                <a:spcPct val="90000"/>
              </a:lnSpc>
            </a:pPr>
            <a:br>
              <a:rPr lang="fr-FR" sz="2800" spc="-1" dirty="0">
                <a:solidFill>
                  <a:srgbClr val="000000"/>
                </a:solidFill>
                <a:latin typeface="Calibri"/>
              </a:rPr>
            </a:b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marL="1828800" lvl="3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DF50E0D-1133-428F-A68F-08EE5F97EBA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54" t="15189" r="31424" b="46435"/>
          <a:stretch/>
        </p:blipFill>
        <p:spPr>
          <a:xfrm>
            <a:off x="6854750" y="1867409"/>
            <a:ext cx="2354821" cy="2112320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3016306-5C6E-4147-82AE-6B380C9E37D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16" t="15707" r="31512" b="45916"/>
          <a:stretch/>
        </p:blipFill>
        <p:spPr>
          <a:xfrm>
            <a:off x="9429809" y="1867409"/>
            <a:ext cx="2284622" cy="211232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822CC2BB-4EBE-4BFC-B830-26BD129B32CE}"/>
              </a:ext>
            </a:extLst>
          </p:cNvPr>
          <p:cNvGrpSpPr/>
          <p:nvPr/>
        </p:nvGrpSpPr>
        <p:grpSpPr>
          <a:xfrm>
            <a:off x="2207216" y="4491846"/>
            <a:ext cx="7777567" cy="1641385"/>
            <a:chOff x="2310221" y="4491846"/>
            <a:chExt cx="7777567" cy="1641385"/>
          </a:xfrm>
        </p:grpSpPr>
        <p:pic>
          <p:nvPicPr>
            <p:cNvPr id="20" name="Picture 19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BFEC51E4-19BE-4788-BE99-65248C8D24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431" t="16348" r="35598" b="42841"/>
            <a:stretch/>
          </p:blipFill>
          <p:spPr>
            <a:xfrm>
              <a:off x="2310221" y="4491847"/>
              <a:ext cx="1566776" cy="1641384"/>
            </a:xfrm>
            <a:prstGeom prst="rect">
              <a:avLst/>
            </a:prstGeom>
          </p:spPr>
        </p:pic>
        <p:pic>
          <p:nvPicPr>
            <p:cNvPr id="22" name="Picture 21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E9BDF650-0D98-4813-A7D8-9092E5FA52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36" t="16348" r="36525" b="42841"/>
            <a:stretch/>
          </p:blipFill>
          <p:spPr>
            <a:xfrm>
              <a:off x="4384060" y="4491847"/>
              <a:ext cx="1552787" cy="1641384"/>
            </a:xfrm>
            <a:prstGeom prst="rect">
              <a:avLst/>
            </a:prstGeom>
          </p:spPr>
        </p:pic>
        <p:pic>
          <p:nvPicPr>
            <p:cNvPr id="24" name="Picture 23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FA6CBC33-D986-4CA9-A2BC-8750476A17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38" t="16348" r="36292" b="42841"/>
            <a:stretch/>
          </p:blipFill>
          <p:spPr>
            <a:xfrm>
              <a:off x="6445542" y="4491847"/>
              <a:ext cx="1566775" cy="1641383"/>
            </a:xfrm>
            <a:prstGeom prst="rect">
              <a:avLst/>
            </a:prstGeom>
          </p:spPr>
        </p:pic>
        <p:pic>
          <p:nvPicPr>
            <p:cNvPr id="28" name="Picture 27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523CF577-B9F4-477D-A648-A1DA64923D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431" t="16348" r="35598" b="42841"/>
            <a:stretch/>
          </p:blipFill>
          <p:spPr>
            <a:xfrm>
              <a:off x="8521012" y="4491846"/>
              <a:ext cx="1566776" cy="16413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3268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67060" y="-103642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SONS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Mylène GERVAISE – 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OmShanti</a:t>
            </a:r>
            <a:endParaRPr lang="fr-FR" sz="1200" spc="-1" dirty="0">
              <a:solidFill>
                <a:srgbClr val="8B8B8B"/>
              </a:solidFill>
              <a:latin typeface="Calibri"/>
            </a:endParaRP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6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3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sp>
        <p:nvSpPr>
          <p:cNvPr id="9" name="TextShape 2">
            <a:extLst>
              <a:ext uri="{FF2B5EF4-FFF2-40B4-BE49-F238E27FC236}">
                <a16:creationId xmlns:a16="http://schemas.microsoft.com/office/drawing/2014/main" id="{5D4510F4-9294-4C4A-9FEA-80E49F47696C}"/>
              </a:ext>
            </a:extLst>
          </p:cNvPr>
          <p:cNvSpPr txBox="1"/>
          <p:nvPr/>
        </p:nvSpPr>
        <p:spPr>
          <a:xfrm>
            <a:off x="838560" y="1221158"/>
            <a:ext cx="10514880" cy="4091381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0" lvl="1">
              <a:lnSpc>
                <a:spcPct val="90000"/>
              </a:lnSpc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Source : Bouton ou Objet</a:t>
            </a:r>
          </a:p>
          <a:p>
            <a:pPr marL="0" lvl="1">
              <a:lnSpc>
                <a:spcPct val="90000"/>
              </a:lnSpc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Accès : </a:t>
            </a:r>
          </a:p>
          <a:p>
            <a:pPr marL="914400" lvl="3">
              <a:lnSpc>
                <a:spcPct val="90000"/>
              </a:lnSpc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Code</a:t>
            </a:r>
          </a:p>
          <a:p>
            <a:pPr marL="914400" lvl="3">
              <a:lnSpc>
                <a:spcPct val="90000"/>
              </a:lnSpc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marL="914400" lvl="3">
              <a:lnSpc>
                <a:spcPct val="90000"/>
              </a:lnSpc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marL="914400" lvl="3">
              <a:lnSpc>
                <a:spcPct val="90000"/>
              </a:lnSpc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Interface</a:t>
            </a:r>
          </a:p>
          <a:p>
            <a:pPr marL="0" lvl="1">
              <a:lnSpc>
                <a:spcPct val="90000"/>
              </a:lnSpc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marL="1828800" lvl="3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9B3BCAE-FB76-480A-B009-624F9B812A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586" t="26691" r="49275" b="19937"/>
          <a:stretch/>
        </p:blipFill>
        <p:spPr>
          <a:xfrm>
            <a:off x="7298969" y="53144"/>
            <a:ext cx="3394168" cy="677614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E8F42FA-4BA4-411E-B263-AF25B30533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586" t="10725" r="49275" b="74085"/>
          <a:stretch/>
        </p:blipFill>
        <p:spPr>
          <a:xfrm>
            <a:off x="2716148" y="4342158"/>
            <a:ext cx="2586292" cy="146951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1796BAC-5EBA-4F70-9CE6-3B19D210CB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028" t="33072" r="75946" b="65444"/>
          <a:stretch/>
        </p:blipFill>
        <p:spPr>
          <a:xfrm>
            <a:off x="308408" y="3176275"/>
            <a:ext cx="5086643" cy="26494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E586130-9E7D-4F02-99A4-0973EAB4A28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3181" t="61306" r="52947" b="32195"/>
          <a:stretch/>
        </p:blipFill>
        <p:spPr>
          <a:xfrm>
            <a:off x="4095392" y="5612316"/>
            <a:ext cx="909305" cy="63588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8B76B9B-C308-4958-A3E7-63775D23228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7944" t="18247" r="45767" b="32664"/>
          <a:stretch/>
        </p:blipFill>
        <p:spPr>
          <a:xfrm>
            <a:off x="5488784" y="1444644"/>
            <a:ext cx="1477108" cy="48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271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Ambiances sonores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Mylène GERVAISE – 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OmShanti</a:t>
            </a:r>
            <a:endParaRPr lang="fr-FR" sz="1200" spc="-1" dirty="0">
              <a:solidFill>
                <a:srgbClr val="8B8B8B"/>
              </a:solidFill>
              <a:latin typeface="Calibri"/>
            </a:endParaRP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7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3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46419C9-0B6A-4FA3-B507-26F955727A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27" t="14815" r="20123" b="38333"/>
          <a:stretch/>
        </p:blipFill>
        <p:spPr>
          <a:xfrm>
            <a:off x="1941914" y="1410446"/>
            <a:ext cx="8793520" cy="4900354"/>
          </a:xfrm>
          <a:prstGeom prst="rect">
            <a:avLst/>
          </a:prstGeom>
        </p:spPr>
      </p:pic>
      <p:sp>
        <p:nvSpPr>
          <p:cNvPr id="7" name="TextShape 2">
            <a:extLst>
              <a:ext uri="{FF2B5EF4-FFF2-40B4-BE49-F238E27FC236}">
                <a16:creationId xmlns:a16="http://schemas.microsoft.com/office/drawing/2014/main" id="{82CC7BAE-3729-4E19-8B17-5CAFFC3A5FEA}"/>
              </a:ext>
            </a:extLst>
          </p:cNvPr>
          <p:cNvSpPr txBox="1"/>
          <p:nvPr/>
        </p:nvSpPr>
        <p:spPr>
          <a:xfrm>
            <a:off x="3556000" y="2946400"/>
            <a:ext cx="5971748" cy="273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/>
          <a:p>
            <a:pPr lvl="7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Nature au choix</a:t>
            </a:r>
          </a:p>
          <a:p>
            <a:pPr lvl="7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lvl="7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lvl="7" indent="-457200" algn="ctr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Dong *</a:t>
            </a:r>
            <a:endParaRPr lang="fr-FR" sz="800" spc="-1" dirty="0">
              <a:solidFill>
                <a:srgbClr val="000000"/>
              </a:solidFill>
              <a:latin typeface="Calibri"/>
            </a:endParaRPr>
          </a:p>
          <a:p>
            <a:pPr marL="0" lvl="1">
              <a:lnSpc>
                <a:spcPct val="90000"/>
              </a:lnSpc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Musique Yoga</a:t>
            </a:r>
          </a:p>
          <a:p>
            <a:pPr lvl="1" indent="-457200" algn="r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Silence</a:t>
            </a:r>
          </a:p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marL="1828800" lvl="3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6905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Conclusion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3067838" y="1825559"/>
            <a:ext cx="8285121" cy="3479029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Points positifs</a:t>
            </a:r>
          </a:p>
          <a:p>
            <a:pPr marL="457200" indent="-4572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Manipulation &amp; personnalisation de l’environnement</a:t>
            </a:r>
          </a:p>
          <a:p>
            <a:pPr marL="457200" indent="-4572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Recherches : approfondissement &amp; découvertes</a:t>
            </a:r>
          </a:p>
          <a:p>
            <a:pPr marL="457200" indent="-457200">
              <a:lnSpc>
                <a:spcPct val="90000"/>
              </a:lnSpc>
              <a:buFont typeface="Wingdings" panose="05000000000000000000" pitchFamily="2" charset="2"/>
              <a:buChar char="ü"/>
            </a:pPr>
            <a:endParaRPr lang="fr-FR" sz="2800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r>
              <a:rPr lang="fr-FR" sz="28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Difficultés</a:t>
            </a:r>
          </a:p>
          <a:p>
            <a:pPr marL="457200" indent="-4572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fr-FR" sz="28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Configurations et compatibilités téléphone</a:t>
            </a:r>
          </a:p>
          <a:p>
            <a:pPr marL="457200" indent="-4572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fr-FR" sz="28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Lenteurs, surcharge et perte de données (</a:t>
            </a:r>
            <a:r>
              <a:rPr lang="fr-FR" sz="2800" b="0" strike="noStrike" spc="-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scene</a:t>
            </a:r>
            <a:r>
              <a:rPr lang="fr-FR" sz="28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>
              <a:lnSpc>
                <a:spcPct val="90000"/>
              </a:lnSpc>
            </a:pPr>
            <a:endParaRPr lang="fr-FR" sz="2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r>
              <a:rPr lang="fr-FR" sz="28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Améliorations</a:t>
            </a:r>
          </a:p>
          <a:p>
            <a:pPr marL="457200" indent="-457200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2800" spc="-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Animations &amp; Intéractions</a:t>
            </a:r>
            <a:endParaRPr lang="fr-FR" sz="2800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28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Optimisation du code</a:t>
            </a:r>
          </a:p>
          <a:p>
            <a:pPr>
              <a:lnSpc>
                <a:spcPct val="90000"/>
              </a:lnSpc>
            </a:pPr>
            <a:endParaRPr lang="fr-FR" sz="2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Mylène GERVAISE – 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OmShanti</a:t>
            </a:r>
            <a:endParaRPr lang="fr-FR" sz="1200" spc="-1" dirty="0">
              <a:solidFill>
                <a:srgbClr val="8B8B8B"/>
              </a:solidFill>
              <a:latin typeface="Calibri"/>
            </a:endParaRP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8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3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45715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Ressources 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Mylène GERVAISE – 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OmShanti</a:t>
            </a:r>
            <a:endParaRPr lang="fr-FR" sz="1200" spc="-1" dirty="0">
              <a:solidFill>
                <a:srgbClr val="8B8B8B"/>
              </a:solidFill>
              <a:latin typeface="Calibri"/>
            </a:endParaRP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9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3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D731FD-5616-4203-812F-09E7FDEAEBC1}"/>
              </a:ext>
            </a:extLst>
          </p:cNvPr>
          <p:cNvSpPr txBox="1"/>
          <p:nvPr/>
        </p:nvSpPr>
        <p:spPr>
          <a:xfrm>
            <a:off x="-361" y="2054880"/>
            <a:ext cx="1219176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4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hlinkClick r:id="rId4"/>
              </a:rPr>
              <a:t>https://github.com/MyleneG06/MyleneG06.github.io/tree/main/AumentedReality</a:t>
            </a:r>
            <a:endParaRPr kumimoji="0" lang="fr-FR" sz="2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</a:endParaRPr>
          </a:p>
        </p:txBody>
      </p:sp>
      <p:pic>
        <p:nvPicPr>
          <p:cNvPr id="10" name="Google Shape;216;p12" descr="Résultat d’images pour ppt merci pour votre attention">
            <a:extLst>
              <a:ext uri="{FF2B5EF4-FFF2-40B4-BE49-F238E27FC236}">
                <a16:creationId xmlns:a16="http://schemas.microsoft.com/office/drawing/2014/main" id="{EC06082D-4F42-48FF-9ABF-ABEA6173017D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4796108" y="3549317"/>
            <a:ext cx="2599783" cy="195215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75375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1923</TotalTime>
  <Words>206</Words>
  <Application>Microsoft Office PowerPoint</Application>
  <PresentationFormat>Widescreen</PresentationFormat>
  <Paragraphs>92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Courier New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de développement UWP</dc:title>
  <dc:subject/>
  <dc:creator>Mylene Alliez</dc:creator>
  <dc:description/>
  <cp:lastModifiedBy>Mylene Alliez</cp:lastModifiedBy>
  <cp:revision>23</cp:revision>
  <dcterms:created xsi:type="dcterms:W3CDTF">2021-10-14T07:28:44Z</dcterms:created>
  <dcterms:modified xsi:type="dcterms:W3CDTF">2022-03-19T12:02:54Z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Personnalisé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12</vt:i4>
  </property>
</Properties>
</file>